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sbQawAJs3EPJjC2l6yZIXwinF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구상안을 토대로 gui 구성 및 자바 코딩</a:t>
            </a:r>
            <a:endParaRPr/>
          </a:p>
        </p:txBody>
      </p:sp>
      <p:sp>
        <p:nvSpPr>
          <p:cNvPr id="223" name="Google Shape;22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구상안을 토대로 gui 구성 및 자바 코딩</a:t>
            </a:r>
            <a:endParaRPr/>
          </a:p>
        </p:txBody>
      </p:sp>
      <p:sp>
        <p:nvSpPr>
          <p:cNvPr id="252" name="Google Shape;2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9.gif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9.gi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gif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about:blank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gui.ppt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6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gi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Starcraft 2 Legacy Of The Void Chara, HD wallpaper"/>
          <p:cNvPicPr preferRelativeResize="0"/>
          <p:nvPr/>
        </p:nvPicPr>
        <p:blipFill rotWithShape="1">
          <a:blip r:embed="rId3">
            <a:alphaModFix/>
          </a:blip>
          <a:srcRect b="18231"/>
          <a:stretch/>
        </p:blipFill>
        <p:spPr>
          <a:xfrm>
            <a:off x="0" y="-93306"/>
            <a:ext cx="12192000" cy="57010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3321698" y="5657671"/>
            <a:ext cx="589456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자율 주제 3조 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147" y="1636176"/>
            <a:ext cx="2717470" cy="154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1590" y="1047749"/>
            <a:ext cx="2908819" cy="2908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175" y="5253341"/>
            <a:ext cx="22572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5605767"/>
            <a:ext cx="9810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51" y="5129283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312383" y="290206"/>
            <a:ext cx="52502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GUI 설계</a:t>
            </a:r>
            <a:endParaRPr sz="44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411384" y="5915292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8381" y="495666"/>
            <a:ext cx="9895238" cy="58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62666" y="557571"/>
            <a:ext cx="8066667" cy="5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15047" y="557571"/>
            <a:ext cx="9761905" cy="5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05524" y="543285"/>
            <a:ext cx="9780952" cy="57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175" y="5253341"/>
            <a:ext cx="22572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5605767"/>
            <a:ext cx="9810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51" y="5129283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 txBox="1"/>
          <p:nvPr/>
        </p:nvSpPr>
        <p:spPr>
          <a:xfrm>
            <a:off x="312383" y="290206"/>
            <a:ext cx="52502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DB 구축</a:t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>
            <a:off x="1533331" y="1127593"/>
            <a:ext cx="5406816" cy="4921049"/>
            <a:chOff x="3070289" y="1059647"/>
            <a:chExt cx="5406816" cy="4921049"/>
          </a:xfrm>
        </p:grpSpPr>
        <p:pic>
          <p:nvPicPr>
            <p:cNvPr id="210" name="Google Shape;210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70289" y="1059647"/>
              <a:ext cx="5406816" cy="4921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11"/>
            <p:cNvSpPr/>
            <p:nvPr/>
          </p:nvSpPr>
          <p:spPr>
            <a:xfrm>
              <a:off x="7391400" y="2238375"/>
              <a:ext cx="1047605" cy="5524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" name="Google Shape;212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8500" y="1270574"/>
            <a:ext cx="26670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/>
          <p:nvPr/>
        </p:nvSpPr>
        <p:spPr>
          <a:xfrm>
            <a:off x="7095932" y="1025296"/>
            <a:ext cx="3111964" cy="3750756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11"/>
          <p:cNvGrpSpPr/>
          <p:nvPr/>
        </p:nvGrpSpPr>
        <p:grpSpPr>
          <a:xfrm>
            <a:off x="479215" y="928908"/>
            <a:ext cx="11017153" cy="2185767"/>
            <a:chOff x="479215" y="928908"/>
            <a:chExt cx="11017153" cy="2185767"/>
          </a:xfrm>
        </p:grpSpPr>
        <p:pic>
          <p:nvPicPr>
            <p:cNvPr id="215" name="Google Shape;215;p11"/>
            <p:cNvPicPr preferRelativeResize="0"/>
            <p:nvPr/>
          </p:nvPicPr>
          <p:blipFill rotWithShape="1">
            <a:blip r:embed="rId9">
              <a:alphaModFix/>
            </a:blip>
            <a:srcRect b="38806"/>
            <a:stretch/>
          </p:blipFill>
          <p:spPr>
            <a:xfrm>
              <a:off x="6619793" y="928908"/>
              <a:ext cx="4876575" cy="2185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1"/>
            <p:cNvPicPr preferRelativeResize="0"/>
            <p:nvPr/>
          </p:nvPicPr>
          <p:blipFill rotWithShape="1">
            <a:blip r:embed="rId10">
              <a:alphaModFix/>
            </a:blip>
            <a:srcRect b="38823"/>
            <a:stretch/>
          </p:blipFill>
          <p:spPr>
            <a:xfrm>
              <a:off x="479215" y="935530"/>
              <a:ext cx="6140578" cy="21791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2625" y="3208070"/>
            <a:ext cx="12192000" cy="24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411384" y="5915292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4950" y="404812"/>
            <a:ext cx="9182100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79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/>
          <p:nvPr/>
        </p:nvSpPr>
        <p:spPr>
          <a:xfrm>
            <a:off x="312383" y="290206"/>
            <a:ext cx="52502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GUI 구성</a:t>
            </a:r>
            <a:endParaRPr/>
          </a:p>
        </p:txBody>
      </p:sp>
      <p:pic>
        <p:nvPicPr>
          <p:cNvPr id="226" name="Google Shape;22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5625" y="5499117"/>
            <a:ext cx="1065600" cy="1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50" y="5129283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1225" y="5264625"/>
            <a:ext cx="22572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589" y="1059647"/>
            <a:ext cx="4615900" cy="467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18027" y="2473655"/>
            <a:ext cx="5352510" cy="409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95841" y="1037752"/>
            <a:ext cx="6106725" cy="467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2747" y="1896755"/>
            <a:ext cx="5659244" cy="467103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>
            <a:off x="784963" y="6434444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/>
        </p:nvSpPr>
        <p:spPr>
          <a:xfrm>
            <a:off x="312383" y="290206"/>
            <a:ext cx="32594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작업물 병합</a:t>
            </a:r>
            <a:endParaRPr/>
          </a:p>
        </p:txBody>
      </p:sp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75" y="5089191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1225" y="5333999"/>
            <a:ext cx="2257200" cy="146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4899" y="5553075"/>
            <a:ext cx="999137" cy="12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/>
          <p:nvPr/>
        </p:nvSpPr>
        <p:spPr>
          <a:xfrm>
            <a:off x="312383" y="5219701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700" y="1203515"/>
            <a:ext cx="9439276" cy="292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0127" y="120960"/>
            <a:ext cx="5600000" cy="40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/>
          <p:nvPr/>
        </p:nvSpPr>
        <p:spPr>
          <a:xfrm>
            <a:off x="3081900" y="4130475"/>
            <a:ext cx="56430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 branch + 각 조원 별 branch (총 4종류) 로 구성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branch에서 작업 후 Master로 병합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5625" y="5499117"/>
            <a:ext cx="1065600" cy="1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50" y="5129283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1225" y="5264625"/>
            <a:ext cx="2257200" cy="15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/>
          <p:nvPr/>
        </p:nvSpPr>
        <p:spPr>
          <a:xfrm>
            <a:off x="784963" y="6434444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/>
          <p:nvPr/>
        </p:nvSpPr>
        <p:spPr>
          <a:xfrm>
            <a:off x="2800350" y="228600"/>
            <a:ext cx="6638925" cy="6286500"/>
          </a:xfrm>
          <a:prstGeom prst="rect">
            <a:avLst/>
          </a:prstGeom>
          <a:solidFill>
            <a:srgbClr val="002060">
              <a:alpha val="6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4"/>
          <p:cNvSpPr txBox="1"/>
          <p:nvPr/>
        </p:nvSpPr>
        <p:spPr>
          <a:xfrm>
            <a:off x="3606993" y="281292"/>
            <a:ext cx="497801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테스트 및 디버깅</a:t>
            </a:r>
            <a:endParaRPr/>
          </a:p>
        </p:txBody>
      </p:sp>
      <p:sp>
        <p:nvSpPr>
          <p:cNvPr id="261" name="Google Shape;261;p14"/>
          <p:cNvSpPr/>
          <p:nvPr/>
        </p:nvSpPr>
        <p:spPr>
          <a:xfrm>
            <a:off x="3181350" y="5953125"/>
            <a:ext cx="5943600" cy="466725"/>
          </a:xfrm>
          <a:prstGeom prst="rect">
            <a:avLst/>
          </a:prstGeom>
          <a:solidFill>
            <a:srgbClr val="002E8A">
              <a:alpha val="40000"/>
            </a:srgbClr>
          </a:solidFill>
          <a:ln w="19050" cap="flat" cmpd="sng">
            <a:solidFill>
              <a:srgbClr val="002B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디버깅 완료 하기</a:t>
            </a:r>
            <a:endParaRPr/>
          </a:p>
        </p:txBody>
      </p:sp>
      <p:sp>
        <p:nvSpPr>
          <p:cNvPr id="262" name="Google Shape;262;p14"/>
          <p:cNvSpPr txBox="1"/>
          <p:nvPr/>
        </p:nvSpPr>
        <p:spPr>
          <a:xfrm>
            <a:off x="3007517" y="1566297"/>
            <a:ext cx="61770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병합 완료 후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다같이 모여 자신이 만든 파트는 다른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조원에게 조작시킨다.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이후 문제점 발견 시 발견된 문제점의 파트가 어느 조원의 파트인지 인지 후 해당 내용을 작성한 조원이 수정하는 방식으로 진행함</a:t>
            </a:r>
            <a:endParaRPr/>
          </a:p>
        </p:txBody>
      </p:sp>
      <p:sp>
        <p:nvSpPr>
          <p:cNvPr id="263" name="Google Shape;263;p14"/>
          <p:cNvSpPr txBox="1"/>
          <p:nvPr/>
        </p:nvSpPr>
        <p:spPr>
          <a:xfrm>
            <a:off x="0" y="3461039"/>
            <a:ext cx="231511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무현햄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학석햄 3시요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박무현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ㅇㅋ 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이학석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전챗이다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박무현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아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/>
        </p:nvSpPr>
        <p:spPr>
          <a:xfrm>
            <a:off x="2800350" y="228600"/>
            <a:ext cx="6638925" cy="6286500"/>
          </a:xfrm>
          <a:prstGeom prst="rect">
            <a:avLst/>
          </a:prstGeom>
          <a:solidFill>
            <a:srgbClr val="002060">
              <a:alpha val="6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-29110" y="3534491"/>
            <a:ext cx="279916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임영록 님이 프로젝트를 일시정지 하였습니다. 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-29110" y="3723564"/>
            <a:ext cx="23151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작전타~임!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이학석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?????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박무현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쫄?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스! 노우맨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인정한다</a:t>
            </a: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312383" y="5219701"/>
            <a:ext cx="449617" cy="266700"/>
          </a:xfrm>
          <a:prstGeom prst="rect">
            <a:avLst/>
          </a:prstGeom>
          <a:noFill/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3757612" y="280988"/>
            <a:ext cx="4724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문제발생과 원인</a:t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3181350" y="5953125"/>
            <a:ext cx="5943600" cy="466725"/>
          </a:xfrm>
          <a:prstGeom prst="rect">
            <a:avLst/>
          </a:prstGeom>
          <a:solidFill>
            <a:srgbClr val="002E8A">
              <a:alpha val="40000"/>
            </a:srgbClr>
          </a:solidFill>
          <a:ln w="19050" cap="flat" cmpd="sng">
            <a:solidFill>
              <a:srgbClr val="002B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문제 해결 하러 가기</a:t>
            </a:r>
            <a:endParaRPr/>
          </a:p>
        </p:txBody>
      </p:sp>
      <p:sp>
        <p:nvSpPr>
          <p:cNvPr id="275" name="Google Shape;275;p15"/>
          <p:cNvSpPr txBox="1"/>
          <p:nvPr/>
        </p:nvSpPr>
        <p:spPr>
          <a:xfrm>
            <a:off x="3033711" y="1164372"/>
            <a:ext cx="6176964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소통의 부재 (문제의 근원)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서로 변수 이름 짓는 방식이 다름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2. 메서드 공유가 안됨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3. 커밋을 하면 내용을 안 읽음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ㄴ 커밋을 하기전에 구두설명을 함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병합 시 큰 어려움을 겪음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6"/>
          <p:cNvSpPr/>
          <p:nvPr/>
        </p:nvSpPr>
        <p:spPr>
          <a:xfrm>
            <a:off x="2809875" y="228600"/>
            <a:ext cx="6638925" cy="6286500"/>
          </a:xfrm>
          <a:prstGeom prst="rect">
            <a:avLst/>
          </a:prstGeom>
          <a:solidFill>
            <a:srgbClr val="002060">
              <a:alpha val="6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-29110" y="3534491"/>
            <a:ext cx="27703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임영록 님이 프로젝트를 일시정지 하였습니다.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-29110" y="3723564"/>
            <a:ext cx="23151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ko-KR" sz="10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두번째 작전타~임!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이학석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또?????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박무현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걍 나가라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스! 노우맨 </a:t>
            </a:r>
            <a:r>
              <a:rPr lang="ko-K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인정안한다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3767137" y="280988"/>
            <a:ext cx="4724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문제 해결 방안</a:t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312383" y="5219701"/>
            <a:ext cx="449617" cy="266700"/>
          </a:xfrm>
          <a:prstGeom prst="rect">
            <a:avLst/>
          </a:prstGeom>
          <a:noFill/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3190875" y="5953125"/>
            <a:ext cx="5943600" cy="466725"/>
          </a:xfrm>
          <a:prstGeom prst="rect">
            <a:avLst/>
          </a:prstGeom>
          <a:solidFill>
            <a:srgbClr val="002E8A">
              <a:alpha val="40000"/>
            </a:srgbClr>
          </a:solidFill>
          <a:ln w="19050" cap="flat" cmpd="sng">
            <a:solidFill>
              <a:srgbClr val="002B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문제 해결 완료 하기</a:t>
            </a:r>
            <a:endParaRPr/>
          </a:p>
        </p:txBody>
      </p:sp>
      <p:sp>
        <p:nvSpPr>
          <p:cNvPr id="287" name="Google Shape;287;p16"/>
          <p:cNvSpPr txBox="1"/>
          <p:nvPr/>
        </p:nvSpPr>
        <p:spPr>
          <a:xfrm>
            <a:off x="3043235" y="1164372"/>
            <a:ext cx="6434675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소통의 부재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서로 변수 이름 짓는 방식이 다름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ㄴ 변수 이름 방식 고정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2. 메서드 공유가 안됨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ㄴ 무언가 생성할 때 물어보고 만든다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커밋 메시지을 좀 더 자세하게 작성한다.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Ex) 수정/추가/삭제 한 메서드나 필드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7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7"/>
          <p:cNvGrpSpPr/>
          <p:nvPr/>
        </p:nvGrpSpPr>
        <p:grpSpPr>
          <a:xfrm>
            <a:off x="814387" y="328612"/>
            <a:ext cx="10563225" cy="6200775"/>
            <a:chOff x="814387" y="328612"/>
            <a:chExt cx="10563225" cy="6200775"/>
          </a:xfrm>
        </p:grpSpPr>
        <p:sp>
          <p:nvSpPr>
            <p:cNvPr id="294" name="Google Shape;294;p17"/>
            <p:cNvSpPr/>
            <p:nvPr/>
          </p:nvSpPr>
          <p:spPr>
            <a:xfrm>
              <a:off x="814387" y="328612"/>
              <a:ext cx="10563225" cy="6200775"/>
            </a:xfrm>
            <a:prstGeom prst="rect">
              <a:avLst/>
            </a:prstGeom>
            <a:solidFill>
              <a:schemeClr val="dk1">
                <a:alpha val="44705"/>
              </a:schemeClr>
            </a:solidFill>
            <a:ln w="158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1009650" y="438150"/>
              <a:ext cx="10201275" cy="5943600"/>
            </a:xfrm>
            <a:prstGeom prst="rect">
              <a:avLst/>
            </a:prstGeom>
            <a:noFill/>
            <a:ln w="22225" cap="flat" cmpd="sng">
              <a:solidFill>
                <a:srgbClr val="385623">
                  <a:alpha val="5882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7"/>
          <p:cNvSpPr txBox="1"/>
          <p:nvPr/>
        </p:nvSpPr>
        <p:spPr>
          <a:xfrm>
            <a:off x="981075" y="476250"/>
            <a:ext cx="47327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자랑할 부분</a:t>
            </a:r>
            <a:endParaRPr/>
          </a:p>
        </p:txBody>
      </p:sp>
      <p:sp>
        <p:nvSpPr>
          <p:cNvPr id="297" name="Google Shape;297;p17"/>
          <p:cNvSpPr txBox="1"/>
          <p:nvPr/>
        </p:nvSpPr>
        <p:spPr>
          <a:xfrm>
            <a:off x="1009650" y="2300585"/>
            <a:ext cx="99060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진짜 게임 판매 사이트 같은 GUI구성과 구현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구매 할 수 있도록 동작 구현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패널팩토리를 사용하여 게임패널을 알차게 재사용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아이콘 매니저를 사용하여 아이콘 한 번만 생성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8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0" y="-90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/>
          <p:nvPr/>
        </p:nvSpPr>
        <p:spPr>
          <a:xfrm>
            <a:off x="814387" y="328612"/>
            <a:ext cx="10563225" cy="6200775"/>
          </a:xfrm>
          <a:prstGeom prst="rect">
            <a:avLst/>
          </a:prstGeom>
          <a:solidFill>
            <a:schemeClr val="dk1">
              <a:alpha val="60000"/>
            </a:schemeClr>
          </a:solidFill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1009650" y="438150"/>
            <a:ext cx="10201275" cy="5943600"/>
          </a:xfrm>
          <a:prstGeom prst="rect">
            <a:avLst/>
          </a:prstGeom>
          <a:noFill/>
          <a:ln w="22225" cap="flat" cmpd="sng">
            <a:solidFill>
              <a:srgbClr val="385623">
                <a:alpha val="5882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1009649" y="438150"/>
            <a:ext cx="98964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개선 및 추가 해야 할 부분</a:t>
            </a:r>
            <a:endParaRPr/>
          </a:p>
        </p:txBody>
      </p:sp>
      <p:sp>
        <p:nvSpPr>
          <p:cNvPr id="306" name="Google Shape;306;p18"/>
          <p:cNvSpPr txBox="1"/>
          <p:nvPr/>
        </p:nvSpPr>
        <p:spPr>
          <a:xfrm>
            <a:off x="1085848" y="1814089"/>
            <a:ext cx="947737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공지사항 및 문의사항, 회원 등급별 추가 혜택 등 미구현 기능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DB 데이터의 수량 부족 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코드에서 중복되는 내용과 통일성 없는 변수/함수명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539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rgbClr val="468F2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자잘한 오류 등</a:t>
            </a:r>
            <a:endParaRPr sz="32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9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/>
          <p:nvPr/>
        </p:nvSpPr>
        <p:spPr>
          <a:xfrm>
            <a:off x="814387" y="328612"/>
            <a:ext cx="10563225" cy="6200775"/>
          </a:xfrm>
          <a:prstGeom prst="rect">
            <a:avLst/>
          </a:prstGeom>
          <a:solidFill>
            <a:schemeClr val="dk1">
              <a:alpha val="60000"/>
            </a:schemeClr>
          </a:solidFill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1009650" y="438150"/>
            <a:ext cx="10201275" cy="5943600"/>
          </a:xfrm>
          <a:prstGeom prst="rect">
            <a:avLst/>
          </a:prstGeom>
          <a:noFill/>
          <a:ln w="22225" cap="flat" cmpd="sng">
            <a:solidFill>
              <a:srgbClr val="385623">
                <a:alpha val="5882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1009649" y="438150"/>
            <a:ext cx="98964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느낀 점</a:t>
            </a:r>
            <a:endParaRPr/>
          </a:p>
        </p:txBody>
      </p:sp>
      <p:sp>
        <p:nvSpPr>
          <p:cNvPr id="315" name="Google Shape;315;p19"/>
          <p:cNvSpPr txBox="1"/>
          <p:nvPr/>
        </p:nvSpPr>
        <p:spPr>
          <a:xfrm>
            <a:off x="1085848" y="1587758"/>
            <a:ext cx="9477375" cy="43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이학석</a:t>
            </a:r>
            <a:endParaRPr sz="44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조장이지만 개인 사정으로 프로젝트 초반에 집중하지 못해서 프로젝트 설계와 진행에 부족함이 많아 아쉬웠지만 조원들이 잘해줘서 미안하고 고마웠다.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설계가 부족해 GUI의 기능을 기준으로 각자 작업을 해서 개인 프로젝트를 하는 느낌이 들었고 병합하는 과정이나 다른 사람의 코드를 재사용할 때 불편함을 느껴 프로젝트 설계의 중요성을 느꼈다.</a:t>
            </a:r>
            <a:endParaRPr sz="40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3218" y="-5364228"/>
            <a:ext cx="30768727" cy="173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836507" y="793101"/>
            <a:ext cx="27898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2836507" y="1943877"/>
            <a:ext cx="798700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818CB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팀원 소개</a:t>
            </a:r>
            <a:endParaRPr sz="32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818CB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프로젝트 실행 및 수행과정</a:t>
            </a:r>
            <a:endParaRPr sz="32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818CB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자랑 및 개선사항</a:t>
            </a:r>
            <a:endParaRPr sz="32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818CB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개인별 감상</a:t>
            </a:r>
            <a:endParaRPr sz="32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818CBC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질의응답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/>
          <p:nvPr/>
        </p:nvSpPr>
        <p:spPr>
          <a:xfrm>
            <a:off x="814387" y="328612"/>
            <a:ext cx="10563225" cy="6200775"/>
          </a:xfrm>
          <a:prstGeom prst="rect">
            <a:avLst/>
          </a:prstGeom>
          <a:solidFill>
            <a:schemeClr val="dk1">
              <a:alpha val="60000"/>
            </a:schemeClr>
          </a:solidFill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1009650" y="438150"/>
            <a:ext cx="10201275" cy="5943600"/>
          </a:xfrm>
          <a:prstGeom prst="rect">
            <a:avLst/>
          </a:prstGeom>
          <a:noFill/>
          <a:ln w="22225" cap="flat" cmpd="sng">
            <a:solidFill>
              <a:srgbClr val="385623">
                <a:alpha val="5882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1009649" y="438150"/>
            <a:ext cx="98964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느낀 점</a:t>
            </a:r>
            <a:endParaRPr/>
          </a:p>
        </p:txBody>
      </p:sp>
      <p:sp>
        <p:nvSpPr>
          <p:cNvPr id="324" name="Google Shape;324;p20"/>
          <p:cNvSpPr txBox="1"/>
          <p:nvPr/>
        </p:nvSpPr>
        <p:spPr>
          <a:xfrm>
            <a:off x="1085848" y="1587758"/>
            <a:ext cx="94773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박무현</a:t>
            </a:r>
            <a:endParaRPr sz="36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각자 알아서 작업을 처리하였고 덕분에 프로젝트 진행을 편하게 했다.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다만 소통의 부재가 간간히 발생하여 불필요하게 중복된 기능을 만들거나 작업이 길어지는 부분이 있었고</a:t>
            </a:r>
            <a:endParaRPr sz="25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(DataManager클래스(), 게임 Panel 생성 클래스 등)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추후 이런 클래스들을 활용하면서 이런 내용들을 미리 설계하고 소통하였다면 더욱 완성도 있는 프로젝트를 진행할 수 있었을 것 같아 아쉬움이 있다.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 amt="64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/>
          <p:nvPr/>
        </p:nvSpPr>
        <p:spPr>
          <a:xfrm>
            <a:off x="814387" y="328612"/>
            <a:ext cx="10563225" cy="6200775"/>
          </a:xfrm>
          <a:prstGeom prst="rect">
            <a:avLst/>
          </a:prstGeom>
          <a:solidFill>
            <a:schemeClr val="dk1">
              <a:alpha val="60000"/>
            </a:schemeClr>
          </a:solidFill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1009650" y="438150"/>
            <a:ext cx="10201275" cy="5943600"/>
          </a:xfrm>
          <a:prstGeom prst="rect">
            <a:avLst/>
          </a:prstGeom>
          <a:noFill/>
          <a:ln w="22225" cap="flat" cmpd="sng">
            <a:solidFill>
              <a:srgbClr val="385623">
                <a:alpha val="5882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1009649" y="438150"/>
            <a:ext cx="98964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느낀 점</a:t>
            </a:r>
            <a:endParaRPr dirty="0"/>
          </a:p>
        </p:txBody>
      </p:sp>
      <p:sp>
        <p:nvSpPr>
          <p:cNvPr id="333" name="Google Shape;333;p21"/>
          <p:cNvSpPr txBox="1"/>
          <p:nvPr/>
        </p:nvSpPr>
        <p:spPr>
          <a:xfrm>
            <a:off x="1085848" y="1587758"/>
            <a:ext cx="9820276" cy="446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임영록</a:t>
            </a:r>
            <a:endParaRPr sz="44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전 프로젝트에서는 하지 못했던 구현을 해내서 만족스럽다.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내가 생각하 주제인 만큼 구현하고 싶은 부분이 많았지만 못한 점들이 아쉽다.</a:t>
            </a:r>
            <a:endParaRPr sz="4000">
              <a:solidFill>
                <a:srgbClr val="468F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2"/>
          <p:cNvPicPr preferRelativeResize="0"/>
          <p:nvPr/>
        </p:nvPicPr>
        <p:blipFill rotWithShape="1">
          <a:blip r:embed="rId3">
            <a:alphaModFix amt="91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2"/>
          <p:cNvGrpSpPr/>
          <p:nvPr/>
        </p:nvGrpSpPr>
        <p:grpSpPr>
          <a:xfrm>
            <a:off x="814387" y="328612"/>
            <a:ext cx="10563225" cy="6200775"/>
            <a:chOff x="814387" y="328612"/>
            <a:chExt cx="10563225" cy="6200775"/>
          </a:xfrm>
        </p:grpSpPr>
        <p:sp>
          <p:nvSpPr>
            <p:cNvPr id="340" name="Google Shape;340;p22"/>
            <p:cNvSpPr/>
            <p:nvPr/>
          </p:nvSpPr>
          <p:spPr>
            <a:xfrm>
              <a:off x="814387" y="328612"/>
              <a:ext cx="10563225" cy="6200775"/>
            </a:xfrm>
            <a:prstGeom prst="rect">
              <a:avLst/>
            </a:prstGeom>
            <a:solidFill>
              <a:schemeClr val="dk1">
                <a:alpha val="44705"/>
              </a:schemeClr>
            </a:solidFill>
            <a:ln w="158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1009650" y="438150"/>
              <a:ext cx="10201275" cy="5943600"/>
            </a:xfrm>
            <a:prstGeom prst="rect">
              <a:avLst/>
            </a:prstGeom>
            <a:noFill/>
            <a:ln w="22225" cap="flat" cmpd="sng">
              <a:solidFill>
                <a:srgbClr val="385623">
                  <a:alpha val="5882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22"/>
          <p:cNvSpPr txBox="1"/>
          <p:nvPr/>
        </p:nvSpPr>
        <p:spPr>
          <a:xfrm>
            <a:off x="2208575" y="2767299"/>
            <a:ext cx="780342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468F2C"/>
                </a:solidFill>
                <a:latin typeface="Starcraft" panose="04020500000000000000" pitchFamily="82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3218" y="-5364228"/>
            <a:ext cx="30768727" cy="173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2836507" y="793101"/>
            <a:ext cx="40774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팀원 소개</a:t>
            </a:r>
            <a:endParaRPr/>
          </a:p>
        </p:txBody>
      </p:sp>
      <p:grpSp>
        <p:nvGrpSpPr>
          <p:cNvPr id="105" name="Google Shape;105;p3"/>
          <p:cNvGrpSpPr/>
          <p:nvPr/>
        </p:nvGrpSpPr>
        <p:grpSpPr>
          <a:xfrm>
            <a:off x="-5678455" y="445634"/>
            <a:ext cx="5410200" cy="3971925"/>
            <a:chOff x="-5678455" y="445634"/>
            <a:chExt cx="5410200" cy="3971925"/>
          </a:xfrm>
        </p:grpSpPr>
        <p:pic>
          <p:nvPicPr>
            <p:cNvPr id="106" name="Google Shape;106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5678455" y="445634"/>
              <a:ext cx="5410200" cy="397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716306" y="2043953"/>
              <a:ext cx="2202447" cy="22212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3"/>
          <p:cNvGrpSpPr/>
          <p:nvPr/>
        </p:nvGrpSpPr>
        <p:grpSpPr>
          <a:xfrm>
            <a:off x="11606257" y="445634"/>
            <a:ext cx="10072642" cy="6502781"/>
            <a:chOff x="3960857" y="672719"/>
            <a:chExt cx="10072642" cy="6502781"/>
          </a:xfrm>
        </p:grpSpPr>
        <p:pic>
          <p:nvPicPr>
            <p:cNvPr id="109" name="Google Shape;109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3960857" y="672719"/>
              <a:ext cx="10072642" cy="6502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3"/>
            <p:cNvSpPr txBox="1"/>
            <p:nvPr/>
          </p:nvSpPr>
          <p:spPr>
            <a:xfrm>
              <a:off x="5833707" y="2361460"/>
              <a:ext cx="407747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이학석</a:t>
              </a:r>
              <a:endParaRPr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5833706" y="3057466"/>
              <a:ext cx="508829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조장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게임 목록/관리자 화면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DAO 클래스 구축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브랜치 병합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38724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64205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24 3.7037E-7 L -0.25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9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05 -3.7037E-7 L 0.05144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3218" y="-5364228"/>
            <a:ext cx="30768727" cy="173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836507" y="793101"/>
            <a:ext cx="40774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팀원 소개</a:t>
            </a:r>
            <a:endParaRPr dirty="0"/>
          </a:p>
        </p:txBody>
      </p:sp>
      <p:grpSp>
        <p:nvGrpSpPr>
          <p:cNvPr id="118" name="Google Shape;118;p4"/>
          <p:cNvGrpSpPr/>
          <p:nvPr/>
        </p:nvGrpSpPr>
        <p:grpSpPr>
          <a:xfrm>
            <a:off x="11606257" y="445634"/>
            <a:ext cx="10072642" cy="6502781"/>
            <a:chOff x="3960857" y="672719"/>
            <a:chExt cx="10072642" cy="6502781"/>
          </a:xfrm>
        </p:grpSpPr>
        <p:pic>
          <p:nvPicPr>
            <p:cNvPr id="119" name="Google Shape;119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960857" y="672719"/>
              <a:ext cx="10072642" cy="6502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4"/>
            <p:cNvSpPr txBox="1"/>
            <p:nvPr/>
          </p:nvSpPr>
          <p:spPr>
            <a:xfrm>
              <a:off x="5833707" y="2361460"/>
              <a:ext cx="407747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박무현</a:t>
              </a:r>
              <a:endParaRPr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5833706" y="3057466"/>
              <a:ext cx="549469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조원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로그인, 로그아웃, 장바구니 코딩 및  GUI구축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5678455" y="445634"/>
            <a:ext cx="5410200" cy="3971925"/>
            <a:chOff x="-5678455" y="445634"/>
            <a:chExt cx="5410200" cy="3971925"/>
          </a:xfrm>
        </p:grpSpPr>
        <p:pic>
          <p:nvPicPr>
            <p:cNvPr id="123" name="Google Shape;123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5678455" y="445634"/>
              <a:ext cx="5410200" cy="397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2616200" y="2101675"/>
              <a:ext cx="2133600" cy="221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38724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64205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24 3.7037E-7 L -0.25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9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05 -3.7037E-7 L 0.05144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3218" y="-5364228"/>
            <a:ext cx="30768727" cy="17307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2836507" y="793101"/>
            <a:ext cx="40774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팀원 소개</a:t>
            </a: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11606257" y="445634"/>
            <a:ext cx="10072642" cy="6502781"/>
            <a:chOff x="3960857" y="672719"/>
            <a:chExt cx="10072642" cy="6502781"/>
          </a:xfrm>
        </p:grpSpPr>
        <p:pic>
          <p:nvPicPr>
            <p:cNvPr id="132" name="Google Shape;13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960857" y="672719"/>
              <a:ext cx="10072642" cy="6502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5"/>
            <p:cNvSpPr txBox="1"/>
            <p:nvPr/>
          </p:nvSpPr>
          <p:spPr>
            <a:xfrm>
              <a:off x="5833707" y="2361460"/>
              <a:ext cx="4077477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임영록</a:t>
              </a:r>
              <a:endParaRPr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5833706" y="3057466"/>
              <a:ext cx="508829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조원 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DB구상 및 구축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메인화면, 상세페이지 구축</a:t>
              </a: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>
            <a:off x="-5678455" y="445634"/>
            <a:ext cx="5410200" cy="3971925"/>
            <a:chOff x="-5678455" y="445634"/>
            <a:chExt cx="5410200" cy="3971925"/>
          </a:xfrm>
        </p:grpSpPr>
        <p:pic>
          <p:nvPicPr>
            <p:cNvPr id="136" name="Google Shape;13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5678455" y="445634"/>
              <a:ext cx="5410200" cy="397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2660904" y="2054451"/>
              <a:ext cx="2128758" cy="22808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38724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64205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24 3.7037E-7 L -0.25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9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205 -3.7037E-7 L 0.05144 -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 amt="91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6"/>
          <p:cNvGrpSpPr/>
          <p:nvPr/>
        </p:nvGrpSpPr>
        <p:grpSpPr>
          <a:xfrm>
            <a:off x="814387" y="328612"/>
            <a:ext cx="10563225" cy="6200775"/>
            <a:chOff x="814387" y="328612"/>
            <a:chExt cx="10563225" cy="6200775"/>
          </a:xfrm>
        </p:grpSpPr>
        <p:sp>
          <p:nvSpPr>
            <p:cNvPr id="144" name="Google Shape;144;p6"/>
            <p:cNvSpPr/>
            <p:nvPr/>
          </p:nvSpPr>
          <p:spPr>
            <a:xfrm>
              <a:off x="814387" y="328612"/>
              <a:ext cx="10563225" cy="6200775"/>
            </a:xfrm>
            <a:prstGeom prst="rect">
              <a:avLst/>
            </a:prstGeom>
            <a:solidFill>
              <a:schemeClr val="dk1">
                <a:alpha val="44705"/>
              </a:schemeClr>
            </a:solidFill>
            <a:ln w="158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009650" y="438150"/>
              <a:ext cx="10201275" cy="5943600"/>
            </a:xfrm>
            <a:prstGeom prst="rect">
              <a:avLst/>
            </a:prstGeom>
            <a:noFill/>
            <a:ln w="22225" cap="flat" cmpd="sng">
              <a:solidFill>
                <a:srgbClr val="385623">
                  <a:alpha val="5882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6"/>
          <p:cNvSpPr txBox="1"/>
          <p:nvPr/>
        </p:nvSpPr>
        <p:spPr>
          <a:xfrm>
            <a:off x="3449239" y="2875001"/>
            <a:ext cx="544592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프로그램 실행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 amt="76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814387" y="328612"/>
            <a:ext cx="10563225" cy="6200775"/>
          </a:xfrm>
          <a:prstGeom prst="rect">
            <a:avLst/>
          </a:prstGeom>
          <a:solidFill>
            <a:schemeClr val="dk1">
              <a:alpha val="44705"/>
            </a:schemeClr>
          </a:solidFill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1009650" y="438150"/>
            <a:ext cx="10201275" cy="5943600"/>
          </a:xfrm>
          <a:prstGeom prst="rect">
            <a:avLst/>
          </a:prstGeom>
          <a:noFill/>
          <a:ln w="22225" cap="flat" cmpd="sng">
            <a:solidFill>
              <a:srgbClr val="385623">
                <a:alpha val="5882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2018250" y="2854750"/>
            <a:ext cx="84984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3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rPr>
              <a:t>프로젝트 수행  및 협업 과정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F2C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8"/>
          <p:cNvGrpSpPr/>
          <p:nvPr/>
        </p:nvGrpSpPr>
        <p:grpSpPr>
          <a:xfrm>
            <a:off x="2114549" y="197986"/>
            <a:ext cx="7107590" cy="5647626"/>
            <a:chOff x="2114549" y="197986"/>
            <a:chExt cx="7107590" cy="5647626"/>
          </a:xfrm>
        </p:grpSpPr>
        <p:sp>
          <p:nvSpPr>
            <p:cNvPr id="161" name="Google Shape;161;p8"/>
            <p:cNvSpPr txBox="1"/>
            <p:nvPr/>
          </p:nvSpPr>
          <p:spPr>
            <a:xfrm>
              <a:off x="2114549" y="5014615"/>
              <a:ext cx="4993041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 b="1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흐름 회의 </a:t>
              </a:r>
              <a:endParaRPr/>
            </a:p>
          </p:txBody>
        </p:sp>
        <p:pic>
          <p:nvPicPr>
            <p:cNvPr id="162" name="Google Shape;16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01846" y="214520"/>
              <a:ext cx="1489353" cy="1595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80945" y="1314450"/>
              <a:ext cx="1489354" cy="163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6482791" y="197986"/>
              <a:ext cx="1489354" cy="1612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8"/>
            <p:cNvSpPr txBox="1"/>
            <p:nvPr/>
          </p:nvSpPr>
          <p:spPr>
            <a:xfrm>
              <a:off x="4229098" y="2429292"/>
              <a:ext cx="4993041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spcBef>
                  <a:spcPts val="0"/>
                </a:spcBef>
                <a:spcAft>
                  <a:spcPts val="0"/>
                </a:spcAft>
                <a:buClr>
                  <a:srgbClr val="818CBC"/>
                </a:buClr>
                <a:buSzPts val="2000"/>
                <a:buFont typeface="Calibri"/>
                <a:buAutoNum type="arabicPeriod"/>
              </a:pP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어떤 기능을 넣을 것인가?</a:t>
              </a:r>
              <a:endParaRPr dirty="0"/>
            </a:p>
            <a:p>
              <a:pPr marL="457200" marR="0" lvl="0" indent="-3937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 b="1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457200" algn="l" rtl="0">
                <a:spcBef>
                  <a:spcPts val="0"/>
                </a:spcBef>
                <a:spcAft>
                  <a:spcPts val="0"/>
                </a:spcAft>
                <a:buClr>
                  <a:srgbClr val="818CBC"/>
                </a:buClr>
                <a:buSzPts val="2000"/>
                <a:buFont typeface="Calibri"/>
                <a:buAutoNum type="arabicPeriod"/>
              </a:pP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어떤 </a:t>
              </a:r>
              <a:r>
                <a:rPr lang="ko-KR" sz="2000" b="1" dirty="0" err="1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DB와</a:t>
              </a: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2000" b="1" dirty="0" err="1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DB의</a:t>
              </a: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 컬럼을 구성?</a:t>
              </a:r>
              <a:endParaRPr dirty="0"/>
            </a:p>
            <a:p>
              <a:pPr marL="457200" marR="0" lvl="0" indent="-3937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 b="1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457200" algn="l" rtl="0">
                <a:spcBef>
                  <a:spcPts val="0"/>
                </a:spcBef>
                <a:spcAft>
                  <a:spcPts val="0"/>
                </a:spcAft>
                <a:buClr>
                  <a:srgbClr val="818CBC"/>
                </a:buClr>
                <a:buSzPts val="2000"/>
                <a:buFont typeface="Calibri"/>
                <a:buAutoNum type="arabicPeriod"/>
              </a:pPr>
              <a:r>
                <a:rPr lang="ko-KR" sz="2000" b="1" dirty="0" err="1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DB간의</a:t>
              </a: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 연결관계?</a:t>
              </a:r>
              <a:endParaRPr dirty="0"/>
            </a:p>
            <a:p>
              <a:pPr marL="457200" marR="0" lvl="0" indent="-3937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 b="1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457200" algn="l" rtl="0">
                <a:spcBef>
                  <a:spcPts val="0"/>
                </a:spcBef>
                <a:spcAft>
                  <a:spcPts val="0"/>
                </a:spcAft>
                <a:buClr>
                  <a:srgbClr val="818CBC"/>
                </a:buClr>
                <a:buSzPts val="2000"/>
                <a:buFont typeface="Calibri"/>
                <a:buAutoNum type="arabicPeriod"/>
              </a:pP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누가 어디를 담당할 것인가?</a:t>
              </a:r>
              <a:endParaRPr dirty="0"/>
            </a:p>
            <a:p>
              <a:pPr marL="457200" marR="0" lvl="0" indent="-3937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endParaRPr sz="1000" b="1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457200" algn="l" rtl="0">
                <a:spcBef>
                  <a:spcPts val="0"/>
                </a:spcBef>
                <a:spcAft>
                  <a:spcPts val="0"/>
                </a:spcAft>
                <a:buClr>
                  <a:srgbClr val="818CBC"/>
                </a:buClr>
                <a:buSzPts val="2000"/>
                <a:buFont typeface="Calibri"/>
                <a:buAutoNum type="arabicPeriod"/>
              </a:pPr>
              <a:r>
                <a:rPr lang="ko-KR" sz="2000" b="1" dirty="0">
                  <a:solidFill>
                    <a:srgbClr val="818CBC"/>
                  </a:solidFill>
                  <a:latin typeface="Calibri"/>
                  <a:ea typeface="Calibri"/>
                  <a:cs typeface="Calibri"/>
                  <a:sym typeface="Calibri"/>
                </a:rPr>
                <a:t>무엇을 먼저 할 것인가?</a:t>
              </a:r>
              <a:endParaRPr dirty="0"/>
            </a:p>
            <a:p>
              <a:pPr marL="457200" marR="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1" dirty="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8"/>
          <p:cNvGrpSpPr/>
          <p:nvPr/>
        </p:nvGrpSpPr>
        <p:grpSpPr>
          <a:xfrm>
            <a:off x="1590535" y="-6227982"/>
            <a:ext cx="9010930" cy="5578911"/>
            <a:chOff x="1590535" y="-6227982"/>
            <a:chExt cx="9010930" cy="5578911"/>
          </a:xfrm>
        </p:grpSpPr>
        <p:grpSp>
          <p:nvGrpSpPr>
            <p:cNvPr id="167" name="Google Shape;167;p8"/>
            <p:cNvGrpSpPr/>
            <p:nvPr/>
          </p:nvGrpSpPr>
          <p:grpSpPr>
            <a:xfrm>
              <a:off x="1590535" y="-6227982"/>
              <a:ext cx="9010930" cy="5578911"/>
              <a:chOff x="1590535" y="639543"/>
              <a:chExt cx="9010930" cy="5578911"/>
            </a:xfrm>
          </p:grpSpPr>
          <p:grpSp>
            <p:nvGrpSpPr>
              <p:cNvPr id="168" name="Google Shape;168;p8"/>
              <p:cNvGrpSpPr/>
              <p:nvPr/>
            </p:nvGrpSpPr>
            <p:grpSpPr>
              <a:xfrm>
                <a:off x="1590535" y="639543"/>
                <a:ext cx="9010930" cy="5578911"/>
                <a:chOff x="814387" y="328612"/>
                <a:chExt cx="10563225" cy="6200775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814387" y="328612"/>
                  <a:ext cx="10563225" cy="6200775"/>
                </a:xfrm>
                <a:prstGeom prst="rect">
                  <a:avLst/>
                </a:prstGeom>
                <a:solidFill>
                  <a:schemeClr val="dk1">
                    <a:alpha val="44705"/>
                  </a:schemeClr>
                </a:solidFill>
                <a:ln w="15875" cap="flat" cmpd="sng">
                  <a:solidFill>
                    <a:srgbClr val="C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1009650" y="438150"/>
                  <a:ext cx="10201275" cy="5943600"/>
                </a:xfrm>
                <a:prstGeom prst="rect">
                  <a:avLst/>
                </a:prstGeom>
                <a:noFill/>
                <a:ln w="22225" cap="flat" cmpd="sng">
                  <a:solidFill>
                    <a:srgbClr val="385623">
                      <a:alpha val="58823"/>
                    </a:srgb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1" name="Google Shape;171;p8">
                <a:hlinkClick r:id="rId7"/>
              </p:cNvPr>
              <p:cNvSpPr txBox="1"/>
              <p:nvPr/>
            </p:nvSpPr>
            <p:spPr>
              <a:xfrm>
                <a:off x="3373040" y="1859337"/>
                <a:ext cx="5445920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6600">
                    <a:solidFill>
                      <a:srgbClr val="468F2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구상안 PPT</a:t>
                </a:r>
                <a:endParaRPr/>
              </a:p>
            </p:txBody>
          </p:sp>
        </p:grpSp>
        <p:sp>
          <p:nvSpPr>
            <p:cNvPr id="172" name="Google Shape;172;p8">
              <a:hlinkClick r:id="rId8"/>
            </p:cNvPr>
            <p:cNvSpPr txBox="1"/>
            <p:nvPr/>
          </p:nvSpPr>
          <p:spPr>
            <a:xfrm>
              <a:off x="3373040" y="-3532498"/>
              <a:ext cx="544592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600">
                  <a:solidFill>
                    <a:srgbClr val="468F2C"/>
                  </a:solidFill>
                  <a:latin typeface="Calibri"/>
                  <a:ea typeface="Calibri"/>
                  <a:cs typeface="Calibri"/>
                  <a:sym typeface="Calibri"/>
                </a:rPr>
                <a:t>DB 엑셀</a:t>
              </a:r>
              <a:endParaRPr sz="6600">
                <a:solidFill>
                  <a:srgbClr val="468F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1.044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175" y="5253341"/>
            <a:ext cx="22572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5605767"/>
            <a:ext cx="9810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51" y="5129283"/>
            <a:ext cx="175284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312383" y="290206"/>
            <a:ext cx="52502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818CBC"/>
                </a:solidFill>
                <a:latin typeface="Calibri"/>
                <a:ea typeface="Calibri"/>
                <a:cs typeface="Calibri"/>
                <a:sym typeface="Calibri"/>
              </a:rPr>
              <a:t>DB 설계</a:t>
            </a:r>
            <a:endParaRPr sz="4400">
              <a:solidFill>
                <a:srgbClr val="818C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411384" y="5915292"/>
            <a:ext cx="449617" cy="266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958643"/>
            <a:ext cx="12192000" cy="294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1714" y="1176619"/>
            <a:ext cx="9628571" cy="4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949712"/>
            <a:ext cx="12192000" cy="495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546</Words>
  <Application>Microsoft Office PowerPoint</Application>
  <PresentationFormat>와이드스크린</PresentationFormat>
  <Paragraphs>132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Malgun Gothic</vt:lpstr>
      <vt:lpstr>Arial</vt:lpstr>
      <vt:lpstr>Calibri</vt:lpstr>
      <vt:lpstr>Starcraft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GGG</dc:creator>
  <cp:lastModifiedBy>GGG</cp:lastModifiedBy>
  <cp:revision>3</cp:revision>
  <dcterms:created xsi:type="dcterms:W3CDTF">2024-08-30T00:49:26Z</dcterms:created>
  <dcterms:modified xsi:type="dcterms:W3CDTF">2024-09-02T01:00:35Z</dcterms:modified>
</cp:coreProperties>
</file>